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2" r:id="rId7"/>
    <p:sldId id="267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ван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22920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Азбука безопасности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3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218821" cy="6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6926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" y="828092"/>
            <a:ext cx="3563888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34" y="954306"/>
            <a:ext cx="313184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10" y="3236505"/>
            <a:ext cx="4197746" cy="2736304"/>
          </a:xfrm>
          <a:prstGeom prst="rect">
            <a:avLst/>
          </a:prstGeom>
        </p:spPr>
      </p:pic>
      <p:pic>
        <p:nvPicPr>
          <p:cNvPr id="1026" name="Picture 2" descr="C:\Users\Артем\Desktop\80308228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1269"/>
            <a:ext cx="13620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6781"/>
              </p:ext>
            </p:extLst>
          </p:nvPr>
        </p:nvGraphicFramePr>
        <p:xfrm>
          <a:off x="4644008" y="2420888"/>
          <a:ext cx="1512168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</a:tblGrid>
              <a:tr h="41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0557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764704"/>
            <a:ext cx="15609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Акулов Данил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Арутюнян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Арианна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Волобуев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Ангелина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Засолоцкий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Игошев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Исаев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Артём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Кошкин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Меньшиков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Мещеров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Алиса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Осипенко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Попкова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Ронжеренко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Рощупкин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Симаков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Стовманенко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Тимур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Агнесса</a:t>
            </a:r>
          </a:p>
          <a:p>
            <a:pPr lvl="0"/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Туканова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Диана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Ялая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1328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В проекте приняли участие ученики 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2 « А» класса</a:t>
            </a:r>
          </a:p>
          <a:p>
            <a:pPr lvl="0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МБОУ «СОШ №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30»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7714" y="449431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Гусева С.Н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4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7687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98072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ротуаре.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3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ан\Desktop\2014-10-07 11-26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804248" cy="56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6078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пешеходной дорожке.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\Desktop\2014-10-07 11-26-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687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"/>
            <a:ext cx="9251454" cy="68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0080"/>
            <a:ext cx="6912768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90872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Создание проектов « Город пешеходов и машин»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"/>
            <a:ext cx="9251454" cy="68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732240" cy="5329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764704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Кипит работа.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"/>
            <a:ext cx="9251454" cy="68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92696"/>
            <a:ext cx="6912768" cy="53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ва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"/>
            <a:ext cx="9251454" cy="68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912768" cy="534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926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Наши проекты. 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Артем</cp:lastModifiedBy>
  <cp:revision>7</cp:revision>
  <dcterms:created xsi:type="dcterms:W3CDTF">2014-11-03T16:57:18Z</dcterms:created>
  <dcterms:modified xsi:type="dcterms:W3CDTF">2014-11-07T19:51:05Z</dcterms:modified>
</cp:coreProperties>
</file>